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290" r:id="rId28"/>
    <p:sldId id="355" r:id="rId29"/>
    <p:sldId id="354" r:id="rId30"/>
    <p:sldId id="360" r:id="rId31"/>
    <p:sldId id="366" r:id="rId32"/>
    <p:sldId id="363" r:id="rId33"/>
    <p:sldId id="361" r:id="rId34"/>
    <p:sldId id="362" r:id="rId35"/>
    <p:sldId id="364" r:id="rId36"/>
    <p:sldId id="365" r:id="rId37"/>
    <p:sldId id="329" r:id="rId38"/>
    <p:sldId id="330" r:id="rId39"/>
    <p:sldId id="331" r:id="rId40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0F80FF"/>
    <a:srgbClr val="000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>
        <p:scale>
          <a:sx n="125" d="100"/>
          <a:sy n="125" d="100"/>
        </p:scale>
        <p:origin x="872" y="952"/>
      </p:cViewPr>
      <p:guideLst>
        <p:guide orient="horz" pos="2160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06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2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3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1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5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6072E4C-767C-48EB-8F45-884EB25030CF}"/>
              </a:ext>
            </a:extLst>
          </p:cNvPr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3DD24F3C-3000-4EB0-B47C-F20E3D44C27F}"/>
              </a:ext>
            </a:extLst>
          </p:cNvPr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AFDD88-E3FC-41E8-9ED6-79B05C0E8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312711B-63E4-4624-9A80-F2871C3ED1FA}"/>
              </a:ext>
            </a:extLst>
          </p:cNvPr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590836-E01A-4004-8F8C-A979724ED035}"/>
              </a:ext>
            </a:extLst>
          </p:cNvPr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1810E6-03DA-41A1-924F-94CF207845C9}"/>
              </a:ext>
            </a:extLst>
          </p:cNvPr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7D1E98A-8E45-4792-A2FA-F643E2C9BF27}"/>
              </a:ext>
            </a:extLst>
          </p:cNvPr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78FA127-42C0-4F88-88E6-293CE914227C}"/>
              </a:ext>
            </a:extLst>
          </p:cNvPr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0F3D83E-3645-41B9-A1C0-64CB8EAE13FB}"/>
              </a:ext>
            </a:extLst>
          </p:cNvPr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9705B62-6C53-48A6-8499-34B4AD88E521}"/>
              </a:ext>
            </a:extLst>
          </p:cNvPr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E51EBC8-36E7-4170-95A0-5D916230ED73}"/>
              </a:ext>
            </a:extLst>
          </p:cNvPr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75D1E6-45D3-4654-9756-9390BDDA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D684C7-ABEB-4DCE-B910-78E9D280D7CE}"/>
              </a:ext>
            </a:extLst>
          </p:cNvPr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515AEF-9AAD-418C-A37C-7465F5DAD861}"/>
              </a:ext>
            </a:extLst>
          </p:cNvPr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43E3FC-93F2-4776-9A57-8C1084BD3213}"/>
              </a:ext>
            </a:extLst>
          </p:cNvPr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269A42-7FEC-45C7-AE91-A53C02760771}"/>
              </a:ext>
            </a:extLst>
          </p:cNvPr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8122E2-113B-4BA7-94CB-7E65F17B76BE}"/>
              </a:ext>
            </a:extLst>
          </p:cNvPr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27AA0CB-87DD-41C2-BACD-BE23F91357C6}"/>
              </a:ext>
            </a:extLst>
          </p:cNvPr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6AB0FEF-EB1C-4EEF-A898-16422A5AD933}"/>
                </a:ext>
              </a:extLst>
            </p:cNvPr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04745B-E622-476F-B2E7-B19F1AE9EA7C}"/>
                </a:ext>
              </a:extLst>
            </p:cNvPr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7300945-18F0-48A9-BBA0-F8E56CFA0EFB}"/>
                </a:ext>
              </a:extLst>
            </p:cNvPr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9F1E497-0D78-46C7-AB75-7C9150C5F6F7}"/>
                </a:ext>
              </a:extLst>
            </p:cNvPr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28E93463-C989-4718-ACDF-0E9B3B9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9FDCF46-FA99-4582-817F-C4E71A3F9779}"/>
              </a:ext>
            </a:extLst>
          </p:cNvPr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3698D1-6719-4CF7-9193-355733E27BF7}"/>
              </a:ext>
            </a:extLst>
          </p:cNvPr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E894E8C-1F5C-48E9-8D9F-CDF3CA7B2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3D51142-E93E-40DB-A94F-A7BE1B6D652B}"/>
              </a:ext>
            </a:extLst>
          </p:cNvPr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37B196F-F4F1-4130-B3AF-3FBC34575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5191A08-E78A-45E8-A5AD-5ECA4A1007C7}"/>
              </a:ext>
            </a:extLst>
          </p:cNvPr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185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28060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F1561C-A19F-4057-A7D4-78989592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62780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C78FC0-9835-425D-83B9-CF2CC1A3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235860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80B509-CEB9-4F28-89FF-7024586C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4BF11-7AE0-4D4B-BF43-200434EDC10F}"/>
              </a:ext>
            </a:extLst>
          </p:cNvPr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27253B-9748-4759-BC6D-79F88E94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1630</Words>
  <Application>Microsoft Office PowerPoint</Application>
  <PresentationFormat>宽屏</PresentationFormat>
  <Paragraphs>443</Paragraphs>
  <Slides>39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Menlo</vt:lpstr>
      <vt:lpstr>Microsoft JhengHei</vt:lpstr>
      <vt:lpstr>Microsoft YaHei UI</vt:lpstr>
      <vt:lpstr>微软雅黑</vt:lpstr>
      <vt:lpstr>Arial</vt:lpstr>
      <vt:lpstr>Arial Narrow</vt:lpstr>
      <vt:lpstr>Axure Handwriting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1398</cp:revision>
  <dcterms:created xsi:type="dcterms:W3CDTF">2020-07-29T10:46:30Z</dcterms:created>
  <dcterms:modified xsi:type="dcterms:W3CDTF">2020-08-16T06:31:44Z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